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65" r:id="rId5"/>
    <p:sldId id="261" r:id="rId6"/>
    <p:sldId id="263" r:id="rId7"/>
    <p:sldId id="262" r:id="rId8"/>
    <p:sldId id="266"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207763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279479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072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1878290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72650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3172341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2995821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205146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1713419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C6E6E-F344-45B2-B3BD-4A2E66AFFB6C}"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352810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FC6E6E-F344-45B2-B3BD-4A2E66AFFB6C}" type="datetimeFigureOut">
              <a:rPr lang="en-GB" smtClean="0"/>
              <a:t>11/05/2023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11016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FC6E6E-F344-45B2-B3BD-4A2E66AFFB6C}" type="datetimeFigureOut">
              <a:rPr lang="en-GB" smtClean="0"/>
              <a:t>11/05/2023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180140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FC6E6E-F344-45B2-B3BD-4A2E66AFFB6C}" type="datetimeFigureOut">
              <a:rPr lang="en-GB" smtClean="0"/>
              <a:t>11/05/2023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213892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C6E6E-F344-45B2-B3BD-4A2E66AFFB6C}" type="datetimeFigureOut">
              <a:rPr lang="en-GB" smtClean="0"/>
              <a:t>11/05/2023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2748292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C6E6E-F344-45B2-B3BD-4A2E66AFFB6C}" type="datetimeFigureOut">
              <a:rPr lang="en-GB" smtClean="0"/>
              <a:t>11/05/2023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383209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C6E6E-F344-45B2-B3BD-4A2E66AFFB6C}" type="datetimeFigureOut">
              <a:rPr lang="en-GB" smtClean="0"/>
              <a:t>11/05/2023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72486B-0087-44A1-918A-3F5391BC38E5}" type="slidenum">
              <a:rPr lang="en-GB" smtClean="0"/>
              <a:t>‹#›</a:t>
            </a:fld>
            <a:endParaRPr lang="en-GB"/>
          </a:p>
        </p:txBody>
      </p:sp>
    </p:spTree>
    <p:extLst>
      <p:ext uri="{BB962C8B-B14F-4D97-AF65-F5344CB8AC3E}">
        <p14:creationId xmlns:p14="http://schemas.microsoft.com/office/powerpoint/2010/main" val="575258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FC6E6E-F344-45B2-B3BD-4A2E66AFFB6C}" type="datetimeFigureOut">
              <a:rPr lang="en-GB" smtClean="0"/>
              <a:t>11/05/2023</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72486B-0087-44A1-918A-3F5391BC38E5}" type="slidenum">
              <a:rPr lang="en-GB" smtClean="0"/>
              <a:t>‹#›</a:t>
            </a:fld>
            <a:endParaRPr lang="en-GB"/>
          </a:p>
        </p:txBody>
      </p:sp>
    </p:spTree>
    <p:extLst>
      <p:ext uri="{BB962C8B-B14F-4D97-AF65-F5344CB8AC3E}">
        <p14:creationId xmlns:p14="http://schemas.microsoft.com/office/powerpoint/2010/main" val="3954960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F657-F1CD-56DB-AFBC-A5382E86B9DC}"/>
              </a:ext>
            </a:extLst>
          </p:cNvPr>
          <p:cNvSpPr>
            <a:spLocks noGrp="1"/>
          </p:cNvSpPr>
          <p:nvPr>
            <p:ph type="ctrTitle"/>
          </p:nvPr>
        </p:nvSpPr>
        <p:spPr>
          <a:xfrm>
            <a:off x="477520" y="2262294"/>
            <a:ext cx="9316720" cy="1646302"/>
          </a:xfrm>
        </p:spPr>
        <p:txBody>
          <a:bodyPr/>
          <a:lstStyle/>
          <a:p>
            <a:r>
              <a:rPr lang="en-GB" dirty="0"/>
              <a:t>Aldingbourne Parish Council</a:t>
            </a:r>
            <a:br>
              <a:rPr lang="en-GB" dirty="0"/>
            </a:br>
            <a:br>
              <a:rPr lang="en-GB" sz="1600" dirty="0"/>
            </a:br>
            <a:r>
              <a:rPr lang="en-GB" dirty="0"/>
              <a:t>Street Scene Working Party</a:t>
            </a:r>
          </a:p>
        </p:txBody>
      </p:sp>
      <p:pic>
        <p:nvPicPr>
          <p:cNvPr id="5" name="Picture 4" descr="A picture containing text, font, logo, graphics&#10;&#10;Description automatically generated">
            <a:extLst>
              <a:ext uri="{FF2B5EF4-FFF2-40B4-BE49-F238E27FC236}">
                <a16:creationId xmlns:a16="http://schemas.microsoft.com/office/drawing/2014/main" id="{F80334A2-0CBA-7887-DF17-0D03DB0A1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20" y="4956810"/>
            <a:ext cx="2733675" cy="1657350"/>
          </a:xfrm>
          <a:prstGeom prst="rect">
            <a:avLst/>
          </a:prstGeom>
        </p:spPr>
      </p:pic>
    </p:spTree>
    <p:extLst>
      <p:ext uri="{BB962C8B-B14F-4D97-AF65-F5344CB8AC3E}">
        <p14:creationId xmlns:p14="http://schemas.microsoft.com/office/powerpoint/2010/main" val="2321907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logo, graphics&#10;&#10;Description automatically generated">
            <a:extLst>
              <a:ext uri="{FF2B5EF4-FFF2-40B4-BE49-F238E27FC236}">
                <a16:creationId xmlns:a16="http://schemas.microsoft.com/office/drawing/2014/main" id="{F0C909F9-95C5-A23A-F710-E8C5C1A8C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63" y="5485177"/>
            <a:ext cx="2047558" cy="1241377"/>
          </a:xfrm>
          <a:prstGeom prst="rect">
            <a:avLst/>
          </a:prstGeom>
        </p:spPr>
      </p:pic>
      <p:sp>
        <p:nvSpPr>
          <p:cNvPr id="8" name="TextBox 7">
            <a:extLst>
              <a:ext uri="{FF2B5EF4-FFF2-40B4-BE49-F238E27FC236}">
                <a16:creationId xmlns:a16="http://schemas.microsoft.com/office/drawing/2014/main" id="{7FD691AB-DC12-AA28-800A-C313EFFE5536}"/>
              </a:ext>
            </a:extLst>
          </p:cNvPr>
          <p:cNvSpPr txBox="1"/>
          <p:nvPr/>
        </p:nvSpPr>
        <p:spPr>
          <a:xfrm>
            <a:off x="193675" y="131445"/>
            <a:ext cx="9283700" cy="923330"/>
          </a:xfrm>
          <a:prstGeom prst="rect">
            <a:avLst/>
          </a:prstGeom>
          <a:noFill/>
        </p:spPr>
        <p:txBody>
          <a:bodyPr wrap="square">
            <a:spAutoFit/>
          </a:bodyPr>
          <a:lstStyle/>
          <a:p>
            <a:r>
              <a:rPr lang="en-GB" sz="5400" dirty="0">
                <a:solidFill>
                  <a:srgbClr val="90C226"/>
                </a:solidFill>
                <a:latin typeface="Trebuchet MS" panose="020B0603020202020204"/>
                <a:ea typeface="+mj-ea"/>
                <a:cs typeface="+mj-cs"/>
              </a:rPr>
              <a:t>2022-23 projects:</a:t>
            </a:r>
            <a:endParaRPr lang="en-GB" dirty="0"/>
          </a:p>
        </p:txBody>
      </p:sp>
      <p:pic>
        <p:nvPicPr>
          <p:cNvPr id="12" name="Picture 11">
            <a:extLst>
              <a:ext uri="{FF2B5EF4-FFF2-40B4-BE49-F238E27FC236}">
                <a16:creationId xmlns:a16="http://schemas.microsoft.com/office/drawing/2014/main" id="{CEFE5EDB-79E5-E3FE-7C69-53F89BE46610}"/>
              </a:ext>
            </a:extLst>
          </p:cNvPr>
          <p:cNvPicPr>
            <a:picLocks noChangeAspect="1"/>
          </p:cNvPicPr>
          <p:nvPr/>
        </p:nvPicPr>
        <p:blipFill rotWithShape="1">
          <a:blip r:embed="rId3"/>
          <a:srcRect l="25918" t="29926" r="44248" b="7703"/>
          <a:stretch/>
        </p:blipFill>
        <p:spPr>
          <a:xfrm>
            <a:off x="193675" y="1137920"/>
            <a:ext cx="3637280" cy="4277360"/>
          </a:xfrm>
          <a:prstGeom prst="rect">
            <a:avLst/>
          </a:prstGeom>
        </p:spPr>
      </p:pic>
      <p:pic>
        <p:nvPicPr>
          <p:cNvPr id="14" name="Picture 13" descr="A group of children posing for a photo&#10;&#10;Description automatically generated with medium confidence">
            <a:extLst>
              <a:ext uri="{FF2B5EF4-FFF2-40B4-BE49-F238E27FC236}">
                <a16:creationId xmlns:a16="http://schemas.microsoft.com/office/drawing/2014/main" id="{F0601ABD-9B85-D978-EDEC-9BC6A8A7C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032860"/>
            <a:ext cx="7178725" cy="4792279"/>
          </a:xfrm>
          <a:prstGeom prst="rect">
            <a:avLst/>
          </a:prstGeom>
        </p:spPr>
      </p:pic>
    </p:spTree>
    <p:extLst>
      <p:ext uri="{BB962C8B-B14F-4D97-AF65-F5344CB8AC3E}">
        <p14:creationId xmlns:p14="http://schemas.microsoft.com/office/powerpoint/2010/main" val="1786263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logo, graphics&#10;&#10;Description automatically generated">
            <a:extLst>
              <a:ext uri="{FF2B5EF4-FFF2-40B4-BE49-F238E27FC236}">
                <a16:creationId xmlns:a16="http://schemas.microsoft.com/office/drawing/2014/main" id="{F0C909F9-95C5-A23A-F710-E8C5C1A8C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63" y="5394959"/>
            <a:ext cx="2196366" cy="1331595"/>
          </a:xfrm>
          <a:prstGeom prst="rect">
            <a:avLst/>
          </a:prstGeom>
        </p:spPr>
      </p:pic>
      <p:sp>
        <p:nvSpPr>
          <p:cNvPr id="2" name="TextBox 1">
            <a:extLst>
              <a:ext uri="{FF2B5EF4-FFF2-40B4-BE49-F238E27FC236}">
                <a16:creationId xmlns:a16="http://schemas.microsoft.com/office/drawing/2014/main" id="{7CC89BFD-9934-0471-0FF2-044A050109DD}"/>
              </a:ext>
            </a:extLst>
          </p:cNvPr>
          <p:cNvSpPr txBox="1"/>
          <p:nvPr/>
        </p:nvSpPr>
        <p:spPr>
          <a:xfrm>
            <a:off x="193675" y="131445"/>
            <a:ext cx="9283700" cy="923330"/>
          </a:xfrm>
          <a:prstGeom prst="rect">
            <a:avLst/>
          </a:prstGeom>
          <a:noFill/>
        </p:spPr>
        <p:txBody>
          <a:bodyPr wrap="square">
            <a:spAutoFit/>
          </a:bodyPr>
          <a:lstStyle/>
          <a:p>
            <a:r>
              <a:rPr lang="en-GB" sz="5400" dirty="0">
                <a:solidFill>
                  <a:srgbClr val="90C226"/>
                </a:solidFill>
                <a:latin typeface="Trebuchet MS" panose="020B0603020202020204"/>
                <a:ea typeface="+mj-ea"/>
                <a:cs typeface="+mj-cs"/>
              </a:rPr>
              <a:t>2022-23 projects:</a:t>
            </a:r>
            <a:endParaRPr lang="en-GB" dirty="0"/>
          </a:p>
        </p:txBody>
      </p:sp>
      <p:pic>
        <p:nvPicPr>
          <p:cNvPr id="4" name="Picture 3" descr="A group of people in orange vests&#10;&#10;Description automatically generated">
            <a:extLst>
              <a:ext uri="{FF2B5EF4-FFF2-40B4-BE49-F238E27FC236}">
                <a16:creationId xmlns:a16="http://schemas.microsoft.com/office/drawing/2014/main" id="{1DAE5844-EF4F-86EB-A7BD-239DA74D592F}"/>
              </a:ext>
            </a:extLst>
          </p:cNvPr>
          <p:cNvPicPr>
            <a:picLocks noChangeAspect="1"/>
          </p:cNvPicPr>
          <p:nvPr/>
        </p:nvPicPr>
        <p:blipFill rotWithShape="1">
          <a:blip r:embed="rId3">
            <a:extLst>
              <a:ext uri="{28A0092B-C50C-407E-A947-70E740481C1C}">
                <a14:useLocalDpi xmlns:a14="http://schemas.microsoft.com/office/drawing/2010/main" val="0"/>
              </a:ext>
            </a:extLst>
          </a:blip>
          <a:srcRect t="30418" b="13308"/>
          <a:stretch/>
        </p:blipFill>
        <p:spPr>
          <a:xfrm>
            <a:off x="354697" y="1633579"/>
            <a:ext cx="7901043" cy="3334662"/>
          </a:xfrm>
          <a:prstGeom prst="rect">
            <a:avLst/>
          </a:prstGeom>
        </p:spPr>
      </p:pic>
      <p:pic>
        <p:nvPicPr>
          <p:cNvPr id="5" name="Picture 2" descr="Bunch of yellow daffodils Narcissus is the botanic name for a genus of mainly hardy, mostly spring-flowering, bulbs in the Amaryllis family native to Europe, North Africa, and Asia. There are also several Narcissus species that bloom in the autumn. The range of forms in cultivation has been heavily modified and extended, with new variations available from specialists almost every year. daffodils stock pictures, royalty-free photos &amp; images">
            <a:extLst>
              <a:ext uri="{FF2B5EF4-FFF2-40B4-BE49-F238E27FC236}">
                <a16:creationId xmlns:a16="http://schemas.microsoft.com/office/drawing/2014/main" id="{B71F7313-0DC6-9195-C33B-1BF938DC4F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44" r="23090" b="-5"/>
          <a:stretch/>
        </p:blipFill>
        <p:spPr bwMode="auto">
          <a:xfrm>
            <a:off x="7607942" y="3005821"/>
            <a:ext cx="3825882" cy="358865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584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logo, graphics&#10;&#10;Description automatically generated">
            <a:extLst>
              <a:ext uri="{FF2B5EF4-FFF2-40B4-BE49-F238E27FC236}">
                <a16:creationId xmlns:a16="http://schemas.microsoft.com/office/drawing/2014/main" id="{F0C909F9-95C5-A23A-F710-E8C5C1A8C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63" y="5479019"/>
            <a:ext cx="2057718" cy="1247536"/>
          </a:xfrm>
          <a:prstGeom prst="rect">
            <a:avLst/>
          </a:prstGeom>
        </p:spPr>
      </p:pic>
      <p:sp>
        <p:nvSpPr>
          <p:cNvPr id="2" name="TextBox 1">
            <a:extLst>
              <a:ext uri="{FF2B5EF4-FFF2-40B4-BE49-F238E27FC236}">
                <a16:creationId xmlns:a16="http://schemas.microsoft.com/office/drawing/2014/main" id="{98DEDD40-C72F-737E-CD25-45A6E6C69699}"/>
              </a:ext>
            </a:extLst>
          </p:cNvPr>
          <p:cNvSpPr txBox="1"/>
          <p:nvPr/>
        </p:nvSpPr>
        <p:spPr>
          <a:xfrm>
            <a:off x="193675" y="131445"/>
            <a:ext cx="9283700" cy="923330"/>
          </a:xfrm>
          <a:prstGeom prst="rect">
            <a:avLst/>
          </a:prstGeom>
          <a:noFill/>
        </p:spPr>
        <p:txBody>
          <a:bodyPr wrap="square">
            <a:spAutoFit/>
          </a:bodyPr>
          <a:lstStyle/>
          <a:p>
            <a:r>
              <a:rPr lang="en-GB" sz="5400" dirty="0">
                <a:solidFill>
                  <a:srgbClr val="90C226"/>
                </a:solidFill>
                <a:latin typeface="Trebuchet MS" panose="020B0603020202020204"/>
                <a:ea typeface="+mj-ea"/>
                <a:cs typeface="+mj-cs"/>
              </a:rPr>
              <a:t>2022-23 projects:</a:t>
            </a:r>
            <a:endParaRPr lang="en-GB" dirty="0"/>
          </a:p>
        </p:txBody>
      </p:sp>
      <p:pic>
        <p:nvPicPr>
          <p:cNvPr id="5" name="Picture 4" descr="A group of children standing under a tree&#10;&#10;Description automatically generated with medium confidence">
            <a:extLst>
              <a:ext uri="{FF2B5EF4-FFF2-40B4-BE49-F238E27FC236}">
                <a16:creationId xmlns:a16="http://schemas.microsoft.com/office/drawing/2014/main" id="{35E2B9FF-DB05-8CD5-597F-69E751CD0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62" y="1125895"/>
            <a:ext cx="4917440" cy="3688080"/>
          </a:xfrm>
          <a:prstGeom prst="rect">
            <a:avLst/>
          </a:prstGeom>
        </p:spPr>
      </p:pic>
      <p:pic>
        <p:nvPicPr>
          <p:cNvPr id="7" name="Picture 6" descr="A picture containing outdoor, grass, plant, tree&#10;&#10;Description automatically generated">
            <a:extLst>
              <a:ext uri="{FF2B5EF4-FFF2-40B4-BE49-F238E27FC236}">
                <a16:creationId xmlns:a16="http://schemas.microsoft.com/office/drawing/2014/main" id="{0C0F7F55-8615-AA0C-4040-086296B41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136" y="1054775"/>
            <a:ext cx="6637864" cy="4978398"/>
          </a:xfrm>
          <a:prstGeom prst="rect">
            <a:avLst/>
          </a:prstGeom>
        </p:spPr>
      </p:pic>
    </p:spTree>
    <p:extLst>
      <p:ext uri="{BB962C8B-B14F-4D97-AF65-F5344CB8AC3E}">
        <p14:creationId xmlns:p14="http://schemas.microsoft.com/office/powerpoint/2010/main" val="204257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logo, graphics&#10;&#10;Description automatically generated">
            <a:extLst>
              <a:ext uri="{FF2B5EF4-FFF2-40B4-BE49-F238E27FC236}">
                <a16:creationId xmlns:a16="http://schemas.microsoft.com/office/drawing/2014/main" id="{F0C909F9-95C5-A23A-F710-E8C5C1A8C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63" y="5485765"/>
            <a:ext cx="2046590" cy="1240790"/>
          </a:xfrm>
          <a:prstGeom prst="rect">
            <a:avLst/>
          </a:prstGeom>
        </p:spPr>
      </p:pic>
      <p:pic>
        <p:nvPicPr>
          <p:cNvPr id="2" name="Picture 1">
            <a:extLst>
              <a:ext uri="{FF2B5EF4-FFF2-40B4-BE49-F238E27FC236}">
                <a16:creationId xmlns:a16="http://schemas.microsoft.com/office/drawing/2014/main" id="{5E02DEA0-18E5-775D-8AD0-EDC34EE83A15}"/>
              </a:ext>
            </a:extLst>
          </p:cNvPr>
          <p:cNvPicPr>
            <a:picLocks noChangeAspect="1"/>
          </p:cNvPicPr>
          <p:nvPr/>
        </p:nvPicPr>
        <p:blipFill rotWithShape="1">
          <a:blip r:embed="rId3"/>
          <a:srcRect l="26628" t="17482" r="42417" b="5777"/>
          <a:stretch/>
        </p:blipFill>
        <p:spPr>
          <a:xfrm>
            <a:off x="8218064" y="222885"/>
            <a:ext cx="3774123" cy="5262880"/>
          </a:xfrm>
          <a:prstGeom prst="rect">
            <a:avLst/>
          </a:prstGeom>
        </p:spPr>
      </p:pic>
      <p:sp>
        <p:nvSpPr>
          <p:cNvPr id="4" name="TextBox 3">
            <a:extLst>
              <a:ext uri="{FF2B5EF4-FFF2-40B4-BE49-F238E27FC236}">
                <a16:creationId xmlns:a16="http://schemas.microsoft.com/office/drawing/2014/main" id="{AED88A40-8AFF-6678-B043-5A4827706831}"/>
              </a:ext>
            </a:extLst>
          </p:cNvPr>
          <p:cNvSpPr txBox="1"/>
          <p:nvPr/>
        </p:nvSpPr>
        <p:spPr>
          <a:xfrm>
            <a:off x="193675" y="131445"/>
            <a:ext cx="9283700" cy="923330"/>
          </a:xfrm>
          <a:prstGeom prst="rect">
            <a:avLst/>
          </a:prstGeom>
          <a:noFill/>
        </p:spPr>
        <p:txBody>
          <a:bodyPr wrap="square">
            <a:spAutoFit/>
          </a:bodyPr>
          <a:lstStyle/>
          <a:p>
            <a:r>
              <a:rPr lang="en-GB" sz="5400" dirty="0">
                <a:solidFill>
                  <a:srgbClr val="90C226"/>
                </a:solidFill>
                <a:latin typeface="Trebuchet MS" panose="020B0603020202020204"/>
                <a:ea typeface="+mj-ea"/>
                <a:cs typeface="+mj-cs"/>
              </a:rPr>
              <a:t>2022-23 projects:</a:t>
            </a:r>
            <a:endParaRPr lang="en-GB" dirty="0"/>
          </a:p>
        </p:txBody>
      </p:sp>
      <p:pic>
        <p:nvPicPr>
          <p:cNvPr id="6" name="Picture 5" descr="A dog sitting on a leash outside of a shelter&#10;&#10;Description automatically generated with low confidence">
            <a:extLst>
              <a:ext uri="{FF2B5EF4-FFF2-40B4-BE49-F238E27FC236}">
                <a16:creationId xmlns:a16="http://schemas.microsoft.com/office/drawing/2014/main" id="{BC424678-7A70-083D-1E1C-B388F88B7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000085"/>
            <a:ext cx="3238553" cy="2428915"/>
          </a:xfrm>
          <a:prstGeom prst="rect">
            <a:avLst/>
          </a:prstGeom>
        </p:spPr>
      </p:pic>
      <p:pic>
        <p:nvPicPr>
          <p:cNvPr id="8" name="Picture 7" descr="A room with tables and chairs&#10;&#10;Description automatically generated with low confidence">
            <a:extLst>
              <a:ext uri="{FF2B5EF4-FFF2-40B4-BE49-F238E27FC236}">
                <a16:creationId xmlns:a16="http://schemas.microsoft.com/office/drawing/2014/main" id="{0172861B-8D5B-91D8-1A7E-942C70E6DC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599" y="2755424"/>
            <a:ext cx="5470101" cy="4102576"/>
          </a:xfrm>
          <a:prstGeom prst="rect">
            <a:avLst/>
          </a:prstGeom>
        </p:spPr>
      </p:pic>
    </p:spTree>
    <p:extLst>
      <p:ext uri="{BB962C8B-B14F-4D97-AF65-F5344CB8AC3E}">
        <p14:creationId xmlns:p14="http://schemas.microsoft.com/office/powerpoint/2010/main" val="174634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logo, graphics&#10;&#10;Description automatically generated">
            <a:extLst>
              <a:ext uri="{FF2B5EF4-FFF2-40B4-BE49-F238E27FC236}">
                <a16:creationId xmlns:a16="http://schemas.microsoft.com/office/drawing/2014/main" id="{F0C909F9-95C5-A23A-F710-E8C5C1A8C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243" y="5491337"/>
            <a:ext cx="2037398" cy="1235217"/>
          </a:xfrm>
          <a:prstGeom prst="rect">
            <a:avLst/>
          </a:prstGeom>
        </p:spPr>
      </p:pic>
      <p:sp>
        <p:nvSpPr>
          <p:cNvPr id="2" name="TextBox 1">
            <a:extLst>
              <a:ext uri="{FF2B5EF4-FFF2-40B4-BE49-F238E27FC236}">
                <a16:creationId xmlns:a16="http://schemas.microsoft.com/office/drawing/2014/main" id="{60E3032F-A1AA-C159-5B34-FA3AA212A1B2}"/>
              </a:ext>
            </a:extLst>
          </p:cNvPr>
          <p:cNvSpPr txBox="1"/>
          <p:nvPr/>
        </p:nvSpPr>
        <p:spPr>
          <a:xfrm>
            <a:off x="193675" y="131445"/>
            <a:ext cx="9283700" cy="923330"/>
          </a:xfrm>
          <a:prstGeom prst="rect">
            <a:avLst/>
          </a:prstGeom>
          <a:noFill/>
        </p:spPr>
        <p:txBody>
          <a:bodyPr wrap="square">
            <a:spAutoFit/>
          </a:bodyPr>
          <a:lstStyle/>
          <a:p>
            <a:r>
              <a:rPr lang="en-GB" sz="5400" dirty="0">
                <a:solidFill>
                  <a:srgbClr val="90C226"/>
                </a:solidFill>
                <a:latin typeface="Trebuchet MS" panose="020B0603020202020204"/>
                <a:ea typeface="+mj-ea"/>
                <a:cs typeface="+mj-cs"/>
              </a:rPr>
              <a:t>2023-24 projects:</a:t>
            </a:r>
            <a:endParaRPr lang="en-GB" dirty="0"/>
          </a:p>
        </p:txBody>
      </p:sp>
      <p:pic>
        <p:nvPicPr>
          <p:cNvPr id="5" name="Picture 4" descr="A sign in a garden&#10;&#10;Description automatically generated with low confidence">
            <a:extLst>
              <a:ext uri="{FF2B5EF4-FFF2-40B4-BE49-F238E27FC236}">
                <a16:creationId xmlns:a16="http://schemas.microsoft.com/office/drawing/2014/main" id="{AF08B73F-5DC6-A53D-0879-772D4D46F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766" y="1054775"/>
            <a:ext cx="5740400" cy="4305300"/>
          </a:xfrm>
          <a:prstGeom prst="rect">
            <a:avLst/>
          </a:prstGeom>
        </p:spPr>
      </p:pic>
      <p:pic>
        <p:nvPicPr>
          <p:cNvPr id="6" name="Picture 5">
            <a:extLst>
              <a:ext uri="{FF2B5EF4-FFF2-40B4-BE49-F238E27FC236}">
                <a16:creationId xmlns:a16="http://schemas.microsoft.com/office/drawing/2014/main" id="{81C192FA-F83B-A83B-9B29-25006D995F83}"/>
              </a:ext>
            </a:extLst>
          </p:cNvPr>
          <p:cNvPicPr>
            <a:picLocks noChangeAspect="1"/>
          </p:cNvPicPr>
          <p:nvPr/>
        </p:nvPicPr>
        <p:blipFill rotWithShape="1">
          <a:blip r:embed="rId4">
            <a:extLst>
              <a:ext uri="{28A0092B-C50C-407E-A947-70E740481C1C}">
                <a14:useLocalDpi xmlns:a14="http://schemas.microsoft.com/office/drawing/2010/main" val="0"/>
              </a:ext>
            </a:extLst>
          </a:blip>
          <a:srcRect b="14470"/>
          <a:stretch/>
        </p:blipFill>
        <p:spPr bwMode="auto">
          <a:xfrm>
            <a:off x="624046" y="1097883"/>
            <a:ext cx="5086350" cy="4350345"/>
          </a:xfrm>
          <a:prstGeom prst="rect">
            <a:avLst/>
          </a:prstGeom>
          <a:noFill/>
          <a:ln>
            <a:noFill/>
          </a:ln>
        </p:spPr>
      </p:pic>
    </p:spTree>
    <p:extLst>
      <p:ext uri="{BB962C8B-B14F-4D97-AF65-F5344CB8AC3E}">
        <p14:creationId xmlns:p14="http://schemas.microsoft.com/office/powerpoint/2010/main" val="507135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logo, graphics&#10;&#10;Description automatically generated">
            <a:extLst>
              <a:ext uri="{FF2B5EF4-FFF2-40B4-BE49-F238E27FC236}">
                <a16:creationId xmlns:a16="http://schemas.microsoft.com/office/drawing/2014/main" id="{F0C909F9-95C5-A23A-F710-E8C5C1A8C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63" y="5435901"/>
            <a:ext cx="2128838" cy="1290654"/>
          </a:xfrm>
          <a:prstGeom prst="rect">
            <a:avLst/>
          </a:prstGeom>
        </p:spPr>
      </p:pic>
      <p:sp>
        <p:nvSpPr>
          <p:cNvPr id="2" name="TextBox 1">
            <a:extLst>
              <a:ext uri="{FF2B5EF4-FFF2-40B4-BE49-F238E27FC236}">
                <a16:creationId xmlns:a16="http://schemas.microsoft.com/office/drawing/2014/main" id="{AE54F737-B480-B50B-8C26-3FF27C71E314}"/>
              </a:ext>
            </a:extLst>
          </p:cNvPr>
          <p:cNvSpPr txBox="1"/>
          <p:nvPr/>
        </p:nvSpPr>
        <p:spPr>
          <a:xfrm>
            <a:off x="193675" y="131445"/>
            <a:ext cx="9283700" cy="923330"/>
          </a:xfrm>
          <a:prstGeom prst="rect">
            <a:avLst/>
          </a:prstGeom>
          <a:noFill/>
        </p:spPr>
        <p:txBody>
          <a:bodyPr wrap="square">
            <a:spAutoFit/>
          </a:bodyPr>
          <a:lstStyle/>
          <a:p>
            <a:r>
              <a:rPr lang="en-GB" sz="5400" dirty="0">
                <a:solidFill>
                  <a:srgbClr val="90C226"/>
                </a:solidFill>
                <a:latin typeface="Trebuchet MS" panose="020B0603020202020204"/>
                <a:ea typeface="+mj-ea"/>
                <a:cs typeface="+mj-cs"/>
              </a:rPr>
              <a:t>2023-24 projects:</a:t>
            </a:r>
            <a:endParaRPr lang="en-GB" dirty="0"/>
          </a:p>
        </p:txBody>
      </p:sp>
      <p:pic>
        <p:nvPicPr>
          <p:cNvPr id="5" name="Picture 4" descr="A playground in a park&#10;&#10;Description automatically generated with low confidence">
            <a:extLst>
              <a:ext uri="{FF2B5EF4-FFF2-40B4-BE49-F238E27FC236}">
                <a16:creationId xmlns:a16="http://schemas.microsoft.com/office/drawing/2014/main" id="{50854E2E-A051-5A1F-33EE-319BA7EEE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880" y="1054775"/>
            <a:ext cx="7274560" cy="5455920"/>
          </a:xfrm>
          <a:prstGeom prst="rect">
            <a:avLst/>
          </a:prstGeom>
        </p:spPr>
      </p:pic>
    </p:spTree>
    <p:extLst>
      <p:ext uri="{BB962C8B-B14F-4D97-AF65-F5344CB8AC3E}">
        <p14:creationId xmlns:p14="http://schemas.microsoft.com/office/powerpoint/2010/main" val="269851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F657-F1CD-56DB-AFBC-A5382E86B9DC}"/>
              </a:ext>
            </a:extLst>
          </p:cNvPr>
          <p:cNvSpPr>
            <a:spLocks noGrp="1"/>
          </p:cNvSpPr>
          <p:nvPr>
            <p:ph type="ctrTitle"/>
          </p:nvPr>
        </p:nvSpPr>
        <p:spPr>
          <a:xfrm>
            <a:off x="190500" y="2609850"/>
            <a:ext cx="10153650" cy="971550"/>
          </a:xfrm>
        </p:spPr>
        <p:txBody>
          <a:bodyPr/>
          <a:lstStyle/>
          <a:p>
            <a:pPr algn="ctr"/>
            <a:br>
              <a:rPr lang="en-GB" sz="1600" dirty="0"/>
            </a:br>
            <a:r>
              <a:rPr lang="en-GB" sz="6000" dirty="0"/>
              <a:t>How can you get involved?</a:t>
            </a:r>
          </a:p>
        </p:txBody>
      </p:sp>
      <p:pic>
        <p:nvPicPr>
          <p:cNvPr id="5" name="Picture 4" descr="A picture containing text, font, logo, graphics&#10;&#10;Description automatically generated">
            <a:extLst>
              <a:ext uri="{FF2B5EF4-FFF2-40B4-BE49-F238E27FC236}">
                <a16:creationId xmlns:a16="http://schemas.microsoft.com/office/drawing/2014/main" id="{F80334A2-0CBA-7887-DF17-0D03DB0A1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20" y="4956810"/>
            <a:ext cx="2733675" cy="1657350"/>
          </a:xfrm>
          <a:prstGeom prst="rect">
            <a:avLst/>
          </a:prstGeom>
        </p:spPr>
      </p:pic>
    </p:spTree>
    <p:extLst>
      <p:ext uri="{BB962C8B-B14F-4D97-AF65-F5344CB8AC3E}">
        <p14:creationId xmlns:p14="http://schemas.microsoft.com/office/powerpoint/2010/main" val="145777094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70</TotalTime>
  <Words>34</Words>
  <Application>Microsoft Office PowerPoint</Application>
  <PresentationFormat>Widescreen</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Trebuchet MS</vt:lpstr>
      <vt:lpstr>Wingdings 3</vt:lpstr>
      <vt:lpstr>Facet</vt:lpstr>
      <vt:lpstr>Aldingbourne Parish Council  Street Scene Working Party</vt:lpstr>
      <vt:lpstr>PowerPoint Presentation</vt:lpstr>
      <vt:lpstr>PowerPoint Presentation</vt:lpstr>
      <vt:lpstr>PowerPoint Presentation</vt:lpstr>
      <vt:lpstr>PowerPoint Presentation</vt:lpstr>
      <vt:lpstr>PowerPoint Presentation</vt:lpstr>
      <vt:lpstr>PowerPoint Presentation</vt:lpstr>
      <vt:lpstr> How can you get involved?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Aldingbourne Parish Council  Street Scene Working Party</dc:title>
  <dc:creator>Michelle Harbord</dc:creator>
  <cp:lastModifiedBy>Michelle Harbord</cp:lastModifiedBy>
  <cp:revision>1</cp:revision>
  <dcterms:created xsi:type="dcterms:W3CDTF">2023-05-11T13:56:43Z</dcterms:created>
  <dcterms:modified xsi:type="dcterms:W3CDTF">2023-05-11T15:07:40Z</dcterms:modified>
</cp:coreProperties>
</file>