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69" r:id="rId5"/>
    <p:sldId id="270" r:id="rId6"/>
    <p:sldId id="261" r:id="rId7"/>
    <p:sldId id="264" r:id="rId8"/>
    <p:sldId id="263" r:id="rId9"/>
    <p:sldId id="271" r:id="rId10"/>
    <p:sldId id="272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BEEA9D-C15F-413C-839F-DF8F16279780}" v="22" dt="2026-05-18T15:31:22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63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79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24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290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2650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34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82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46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41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10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64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40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92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9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093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25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C6E6E-F344-45B2-B3BD-4A2E66AFFB6C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72486B-0087-44A1-918A-3F5391BC3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96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EF657-F1CD-56DB-AFBC-A5382E86B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520" y="2262294"/>
            <a:ext cx="9316720" cy="1646302"/>
          </a:xfrm>
        </p:spPr>
        <p:txBody>
          <a:bodyPr/>
          <a:lstStyle/>
          <a:p>
            <a:pPr algn="ctr"/>
            <a:r>
              <a:rPr lang="en-GB" dirty="0"/>
              <a:t>Aldingbourne Parish Council</a:t>
            </a:r>
            <a:br>
              <a:rPr lang="en-GB" dirty="0"/>
            </a:br>
            <a:br>
              <a:rPr lang="en-GB" sz="1600" dirty="0"/>
            </a:br>
            <a:r>
              <a:rPr lang="en-GB" dirty="0"/>
              <a:t>Street Scene Committee</a:t>
            </a:r>
            <a:br>
              <a:rPr lang="en-GB" dirty="0"/>
            </a:br>
            <a:r>
              <a:rPr lang="en-GB" dirty="0"/>
              <a:t>2025-26 Update</a:t>
            </a:r>
          </a:p>
        </p:txBody>
      </p:sp>
      <p:pic>
        <p:nvPicPr>
          <p:cNvPr id="4" name="Picture 3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04CA4DAA-3467-2DCF-E7F9-24687236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5" y="5091118"/>
            <a:ext cx="1209549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07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EA8623-139B-E2FA-FA28-557AA29AEC65}"/>
              </a:ext>
            </a:extLst>
          </p:cNvPr>
          <p:cNvSpPr txBox="1"/>
          <p:nvPr/>
        </p:nvSpPr>
        <p:spPr>
          <a:xfrm>
            <a:off x="193675" y="131445"/>
            <a:ext cx="928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This year’s projects:</a:t>
            </a:r>
            <a:endParaRPr lang="en-GB" dirty="0"/>
          </a:p>
        </p:txBody>
      </p:sp>
      <p:pic>
        <p:nvPicPr>
          <p:cNvPr id="3" name="Picture 2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CCF7F8D0-F535-C070-E46D-EE170B1CD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5" y="5091118"/>
            <a:ext cx="1209549" cy="1542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43E254-F7FE-A16B-BE04-6094E996D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88" y="1028699"/>
            <a:ext cx="3915748" cy="2936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310F1-1F2A-17FE-50DF-75096BC88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640" y="395179"/>
            <a:ext cx="4246685" cy="6067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FB5479-430E-1D80-8178-8E333E00BEEA}"/>
              </a:ext>
            </a:extLst>
          </p:cNvPr>
          <p:cNvSpPr txBox="1"/>
          <p:nvPr/>
        </p:nvSpPr>
        <p:spPr>
          <a:xfrm>
            <a:off x="4210136" y="3036175"/>
            <a:ext cx="264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Area near playground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38BEC-EDE7-45A6-7A05-7E05A1C4C62F}"/>
              </a:ext>
            </a:extLst>
          </p:cNvPr>
          <p:cNvSpPr txBox="1"/>
          <p:nvPr/>
        </p:nvSpPr>
        <p:spPr>
          <a:xfrm>
            <a:off x="6496375" y="1271295"/>
            <a:ext cx="138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AIB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5B31F-F299-B436-1A54-C04B2F357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93" y="3806693"/>
            <a:ext cx="3541503" cy="2656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A58A1F-7527-5F69-F0FF-4CF2D2A2C719}"/>
              </a:ext>
            </a:extLst>
          </p:cNvPr>
          <p:cNvSpPr txBox="1"/>
          <p:nvPr/>
        </p:nvSpPr>
        <p:spPr>
          <a:xfrm>
            <a:off x="2425958" y="5053796"/>
            <a:ext cx="152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Allotment fencing</a:t>
            </a:r>
          </a:p>
        </p:txBody>
      </p:sp>
    </p:spTree>
    <p:extLst>
      <p:ext uri="{BB962C8B-B14F-4D97-AF65-F5344CB8AC3E}">
        <p14:creationId xmlns:p14="http://schemas.microsoft.com/office/powerpoint/2010/main" val="479139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4C708-E4AC-3A6C-9132-8FB94ADDDB7D}"/>
              </a:ext>
            </a:extLst>
          </p:cNvPr>
          <p:cNvSpPr txBox="1"/>
          <p:nvPr/>
        </p:nvSpPr>
        <p:spPr>
          <a:xfrm>
            <a:off x="193675" y="131445"/>
            <a:ext cx="928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Please Report it!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5A62E-648D-EC8C-C82A-17DD02434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70" y="3877307"/>
            <a:ext cx="3974257" cy="2980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A73F3-76FD-4B35-2E2E-A7FA3AEB7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268" y="1832670"/>
            <a:ext cx="4599992" cy="3449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30AF0C-9DEA-592D-8CC4-DB88AA512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70" y="1377009"/>
            <a:ext cx="3360492" cy="44806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75EAC5-0E70-3531-38A8-9EFA7C2FD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08" y="924434"/>
            <a:ext cx="3843380" cy="28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15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EF657-F1CD-56DB-AFBC-A5382E86B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2609850"/>
            <a:ext cx="10153650" cy="971550"/>
          </a:xfrm>
        </p:spPr>
        <p:txBody>
          <a:bodyPr/>
          <a:lstStyle/>
          <a:p>
            <a:pPr algn="ctr"/>
            <a:br>
              <a:rPr lang="en-GB" sz="1600" dirty="0"/>
            </a:br>
            <a:r>
              <a:rPr lang="en-GB" sz="6000" dirty="0"/>
              <a:t>How can you get involved?</a:t>
            </a:r>
          </a:p>
        </p:txBody>
      </p:sp>
      <p:pic>
        <p:nvPicPr>
          <p:cNvPr id="3" name="Picture 2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0CB88B19-0364-E3B0-8EAB-2D6E274F7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5" y="5091118"/>
            <a:ext cx="1209549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70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EDD40-C72F-737E-CD25-45A6E6C69699}"/>
              </a:ext>
            </a:extLst>
          </p:cNvPr>
          <p:cNvSpPr txBox="1"/>
          <p:nvPr/>
        </p:nvSpPr>
        <p:spPr>
          <a:xfrm>
            <a:off x="193675" y="131445"/>
            <a:ext cx="928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Last year’s projects (25-26):</a:t>
            </a:r>
            <a:endParaRPr lang="en-GB" dirty="0"/>
          </a:p>
        </p:txBody>
      </p:sp>
      <p:pic>
        <p:nvPicPr>
          <p:cNvPr id="10" name="Picture 9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7C04C289-A0E4-3572-BE51-1F3F85D6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3" y="5315578"/>
            <a:ext cx="1209549" cy="1542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881C9E-EB25-C2A7-FE39-434755F5DF74}"/>
              </a:ext>
            </a:extLst>
          </p:cNvPr>
          <p:cNvSpPr txBox="1"/>
          <p:nvPr/>
        </p:nvSpPr>
        <p:spPr>
          <a:xfrm>
            <a:off x="5086121" y="1054775"/>
            <a:ext cx="388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Black &amp; White historic fingerposts</a:t>
            </a:r>
          </a:p>
          <a:p>
            <a:endParaRPr lang="en-GB" dirty="0"/>
          </a:p>
        </p:txBody>
      </p:sp>
      <p:pic>
        <p:nvPicPr>
          <p:cNvPr id="4" name="Picture 3" descr="A sign post with a tree in the background&#10;&#10;AI-generated content may be incorrect.">
            <a:extLst>
              <a:ext uri="{FF2B5EF4-FFF2-40B4-BE49-F238E27FC236}">
                <a16:creationId xmlns:a16="http://schemas.microsoft.com/office/drawing/2014/main" id="{57F07ACB-6452-D736-C5B6-7F435FF8A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12129" r="5581" b="17882"/>
          <a:stretch>
            <a:fillRect/>
          </a:stretch>
        </p:blipFill>
        <p:spPr>
          <a:xfrm>
            <a:off x="23596" y="1054775"/>
            <a:ext cx="2273798" cy="2541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52A6F2-0F4D-71E0-EA3C-0C08BD30A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8" t="15353" r="3624" b="8535"/>
          <a:stretch>
            <a:fillRect/>
          </a:stretch>
        </p:blipFill>
        <p:spPr>
          <a:xfrm>
            <a:off x="2257476" y="1063743"/>
            <a:ext cx="2273798" cy="2730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E75E5E-C20B-0C7F-7A85-674875B2E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7912" b="14286"/>
          <a:stretch>
            <a:fillRect/>
          </a:stretch>
        </p:blipFill>
        <p:spPr>
          <a:xfrm>
            <a:off x="5975312" y="1645570"/>
            <a:ext cx="2407949" cy="3307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2B85D8-73DE-6240-E8EB-59E371491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5" t="15511" r="22703" b="30748"/>
          <a:stretch>
            <a:fillRect/>
          </a:stretch>
        </p:blipFill>
        <p:spPr>
          <a:xfrm>
            <a:off x="673766" y="3937856"/>
            <a:ext cx="2715208" cy="2694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59245-A45C-B24D-4EAF-FCA47B02A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37" y="3238356"/>
            <a:ext cx="2571293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65737-5745-11D3-27B2-0FF5120058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6395" b="5034"/>
          <a:stretch>
            <a:fillRect/>
          </a:stretch>
        </p:blipFill>
        <p:spPr>
          <a:xfrm>
            <a:off x="8549123" y="2602706"/>
            <a:ext cx="2770802" cy="386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7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D691AB-DC12-AA28-800A-C313EFFE5536}"/>
              </a:ext>
            </a:extLst>
          </p:cNvPr>
          <p:cNvSpPr txBox="1"/>
          <p:nvPr/>
        </p:nvSpPr>
        <p:spPr>
          <a:xfrm>
            <a:off x="193675" y="131445"/>
            <a:ext cx="928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Last year’s projects: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261F0-F302-375D-9481-D24A5B827F5A}"/>
              </a:ext>
            </a:extLst>
          </p:cNvPr>
          <p:cNvSpPr txBox="1"/>
          <p:nvPr/>
        </p:nvSpPr>
        <p:spPr>
          <a:xfrm>
            <a:off x="6096000" y="1241593"/>
            <a:ext cx="469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October 25 and March 26 litter picks</a:t>
            </a:r>
          </a:p>
          <a:p>
            <a:r>
              <a:rPr lang="en-GB" dirty="0"/>
              <a:t>Total of 60 bags this year = approx. 300 kg </a:t>
            </a:r>
          </a:p>
        </p:txBody>
      </p:sp>
      <p:pic>
        <p:nvPicPr>
          <p:cNvPr id="2" name="Picture 1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F81C7478-49D2-819B-28A9-57E476694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5" y="5184133"/>
            <a:ext cx="1209549" cy="1542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6B26E-1C5D-0ED5-9D69-83F6879F3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76" y="2301597"/>
            <a:ext cx="5238997" cy="39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809C9F-9E52-C1A5-72D3-32534C6D3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7" y="1144111"/>
            <a:ext cx="5359398" cy="40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6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DCDC5-1FC9-0D76-7AA9-A69409404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D7F6A2-6145-245D-EFD3-971CA3D4BC21}"/>
              </a:ext>
            </a:extLst>
          </p:cNvPr>
          <p:cNvSpPr txBox="1"/>
          <p:nvPr/>
        </p:nvSpPr>
        <p:spPr>
          <a:xfrm>
            <a:off x="193675" y="131445"/>
            <a:ext cx="928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Last year’s projects:</a:t>
            </a:r>
            <a:endParaRPr lang="en-GB" sz="5400" dirty="0"/>
          </a:p>
        </p:txBody>
      </p:sp>
      <p:pic>
        <p:nvPicPr>
          <p:cNvPr id="5" name="Picture 4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2A601FC8-5344-BE2D-89A2-0F4BF87ED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2" y="5184133"/>
            <a:ext cx="1209549" cy="1542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4747CD-9601-F138-D616-4A921FCBC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28" y="1768345"/>
            <a:ext cx="5160392" cy="3885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3281E8-93D3-87EC-2EAC-6A9FCC6B92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445" t="9231" r="23854" b="5348"/>
          <a:stretch/>
        </p:blipFill>
        <p:spPr>
          <a:xfrm>
            <a:off x="1727721" y="1054775"/>
            <a:ext cx="3900319" cy="5560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4E803E-EE38-7CA6-7D9F-853F6A57F016}"/>
              </a:ext>
            </a:extLst>
          </p:cNvPr>
          <p:cNvSpPr txBox="1"/>
          <p:nvPr/>
        </p:nvSpPr>
        <p:spPr>
          <a:xfrm>
            <a:off x="6096000" y="1078475"/>
            <a:ext cx="329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Aldingbourne</a:t>
            </a:r>
            <a:r>
              <a:rPr lang="en-GB" dirty="0"/>
              <a:t> in Bloom 2025</a:t>
            </a:r>
          </a:p>
        </p:txBody>
      </p:sp>
    </p:spTree>
    <p:extLst>
      <p:ext uri="{BB962C8B-B14F-4D97-AF65-F5344CB8AC3E}">
        <p14:creationId xmlns:p14="http://schemas.microsoft.com/office/powerpoint/2010/main" val="3269967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EA247-1C40-1505-80C7-610FFBC0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71BAA6-F45E-8C25-A554-360750810D32}"/>
              </a:ext>
            </a:extLst>
          </p:cNvPr>
          <p:cNvSpPr txBox="1"/>
          <p:nvPr/>
        </p:nvSpPr>
        <p:spPr>
          <a:xfrm>
            <a:off x="193675" y="131445"/>
            <a:ext cx="928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Last year’s projects:</a:t>
            </a:r>
            <a:endParaRPr lang="en-GB" sz="5400" dirty="0"/>
          </a:p>
        </p:txBody>
      </p:sp>
      <p:pic>
        <p:nvPicPr>
          <p:cNvPr id="5" name="Picture 4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12468804-04F7-8D8E-FB0F-41D0189C4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2" y="5184133"/>
            <a:ext cx="1209549" cy="1542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A7B452-7A3D-9502-C504-7FDB34D5D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0" y="1240671"/>
            <a:ext cx="4686652" cy="351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3BBAC-AF52-AE11-F3AD-C276454FA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66"/>
          <a:stretch>
            <a:fillRect/>
          </a:stretch>
        </p:blipFill>
        <p:spPr>
          <a:xfrm rot="5400000">
            <a:off x="4227548" y="3780216"/>
            <a:ext cx="2565504" cy="3132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D791C-786D-6FC2-4156-E01BB58D4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24" y="3196811"/>
            <a:ext cx="4881585" cy="3661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E80E8-A220-54F7-F663-1DCF14122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10054"/>
          <a:stretch>
            <a:fillRect/>
          </a:stretch>
        </p:blipFill>
        <p:spPr>
          <a:xfrm rot="5400000">
            <a:off x="6523303" y="307863"/>
            <a:ext cx="3238432" cy="28855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C576C7-BC77-DA4A-007C-BDF28BBA11E3}"/>
              </a:ext>
            </a:extLst>
          </p:cNvPr>
          <p:cNvSpPr txBox="1"/>
          <p:nvPr/>
        </p:nvSpPr>
        <p:spPr>
          <a:xfrm>
            <a:off x="607856" y="4755660"/>
            <a:ext cx="3157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New noticeboard &amp; hanging baskets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E8FB3-6293-79F8-A00F-663245950131}"/>
              </a:ext>
            </a:extLst>
          </p:cNvPr>
          <p:cNvSpPr txBox="1"/>
          <p:nvPr/>
        </p:nvSpPr>
        <p:spPr>
          <a:xfrm>
            <a:off x="2772366" y="5850293"/>
            <a:ext cx="120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Sculpture 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00BA90-4A83-4F2D-6291-0F55D5D7CFB6}"/>
              </a:ext>
            </a:extLst>
          </p:cNvPr>
          <p:cNvSpPr txBox="1"/>
          <p:nvPr/>
        </p:nvSpPr>
        <p:spPr>
          <a:xfrm>
            <a:off x="5183906" y="3231246"/>
            <a:ext cx="185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Blooms in </a:t>
            </a:r>
            <a:r>
              <a:rPr lang="en-GB" dirty="0" err="1"/>
              <a:t>Aldingbourne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686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D88A40-8AFF-6678-B043-5A4827706831}"/>
              </a:ext>
            </a:extLst>
          </p:cNvPr>
          <p:cNvSpPr txBox="1"/>
          <p:nvPr/>
        </p:nvSpPr>
        <p:spPr>
          <a:xfrm>
            <a:off x="193675" y="131445"/>
            <a:ext cx="928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Last year’s projects:</a:t>
            </a:r>
            <a:endParaRPr lang="en-GB" sz="5400" dirty="0"/>
          </a:p>
        </p:txBody>
      </p:sp>
      <p:pic>
        <p:nvPicPr>
          <p:cNvPr id="5" name="Picture 4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7A4B7F4B-3307-98E0-74FE-FF85C9C44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2" y="5184133"/>
            <a:ext cx="1209549" cy="1542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2FF16-12E3-765E-AAB1-3D2C36EDBEB3}"/>
              </a:ext>
            </a:extLst>
          </p:cNvPr>
          <p:cNvSpPr txBox="1"/>
          <p:nvPr/>
        </p:nvSpPr>
        <p:spPr>
          <a:xfrm>
            <a:off x="6172523" y="1570587"/>
            <a:ext cx="375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Tote </a:t>
            </a:r>
            <a:r>
              <a:rPr lang="en-GB" dirty="0" err="1"/>
              <a:t>Copse</a:t>
            </a:r>
            <a:r>
              <a:rPr lang="en-GB" dirty="0"/>
              <a:t> – Scheduled Ancient Monument – new fencing</a:t>
            </a:r>
          </a:p>
        </p:txBody>
      </p:sp>
      <p:pic>
        <p:nvPicPr>
          <p:cNvPr id="7" name="Picture 6" descr="A fenced in dirt hill&#10;&#10;AI-generated content may be incorrect.">
            <a:extLst>
              <a:ext uri="{FF2B5EF4-FFF2-40B4-BE49-F238E27FC236}">
                <a16:creationId xmlns:a16="http://schemas.microsoft.com/office/drawing/2014/main" id="{7B99AE8B-752B-95F5-1BC1-2BB3BDF8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2"/>
          <a:stretch/>
        </p:blipFill>
        <p:spPr>
          <a:xfrm>
            <a:off x="362662" y="1202505"/>
            <a:ext cx="5809861" cy="3481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55196-DA4C-50F4-DABF-FF6D13A28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90" y="2716613"/>
            <a:ext cx="5749524" cy="34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4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C89BFD-9934-0471-0FF2-044A050109DD}"/>
              </a:ext>
            </a:extLst>
          </p:cNvPr>
          <p:cNvSpPr txBox="1"/>
          <p:nvPr/>
        </p:nvSpPr>
        <p:spPr>
          <a:xfrm>
            <a:off x="193675" y="131445"/>
            <a:ext cx="72075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Last year’s projects:</a:t>
            </a:r>
            <a:endParaRPr lang="en-GB" sz="5400" dirty="0"/>
          </a:p>
        </p:txBody>
      </p:sp>
      <p:pic>
        <p:nvPicPr>
          <p:cNvPr id="5" name="Picture 4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8F33828E-52DF-5D41-DAC0-6F1455E45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7" y="5002084"/>
            <a:ext cx="1209549" cy="1542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2D7608-B128-377F-80D4-9B73EA1A6888}"/>
              </a:ext>
            </a:extLst>
          </p:cNvPr>
          <p:cNvSpPr txBox="1"/>
          <p:nvPr/>
        </p:nvSpPr>
        <p:spPr>
          <a:xfrm>
            <a:off x="298100" y="1054775"/>
            <a:ext cx="2853732" cy="37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Limmer Pond coppicing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253DB-5C28-1754-1630-56A85041D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8" y="1499824"/>
            <a:ext cx="4572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99D4DF-A374-E21D-3848-11FD0E5C0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23" y="1054775"/>
            <a:ext cx="4866752" cy="3650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313037-224D-56E2-7A10-532A8EAF3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4"/>
          <a:stretch>
            <a:fillRect/>
          </a:stretch>
        </p:blipFill>
        <p:spPr>
          <a:xfrm>
            <a:off x="7264958" y="3933206"/>
            <a:ext cx="4656674" cy="27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8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E3032F-A1AA-C159-5B34-FA3AA212A1B2}"/>
              </a:ext>
            </a:extLst>
          </p:cNvPr>
          <p:cNvSpPr txBox="1"/>
          <p:nvPr/>
        </p:nvSpPr>
        <p:spPr>
          <a:xfrm>
            <a:off x="193675" y="131445"/>
            <a:ext cx="928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This year’s projects (26-27):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9707E-B8AB-4163-6B87-EA3042A1F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2" y="1295644"/>
            <a:ext cx="4739473" cy="3554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D219E-8693-E4E9-5C68-39566931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6" r="4075"/>
          <a:stretch>
            <a:fillRect/>
          </a:stretch>
        </p:blipFill>
        <p:spPr>
          <a:xfrm>
            <a:off x="5094515" y="2076019"/>
            <a:ext cx="6993653" cy="2540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3CDBA-AD69-8F66-9538-1632AA77C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95022"/>
            <a:ext cx="12192000" cy="686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E7F455-1EF7-8C7C-4BD0-3B3B263C4D74}"/>
              </a:ext>
            </a:extLst>
          </p:cNvPr>
          <p:cNvSpPr txBox="1"/>
          <p:nvPr/>
        </p:nvSpPr>
        <p:spPr>
          <a:xfrm>
            <a:off x="5890113" y="1213307"/>
            <a:ext cx="31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Artswork</a:t>
            </a:r>
            <a:r>
              <a:rPr lang="en-GB" dirty="0"/>
              <a:t> project with OSVA</a:t>
            </a:r>
          </a:p>
        </p:txBody>
      </p:sp>
    </p:spTree>
    <p:extLst>
      <p:ext uri="{BB962C8B-B14F-4D97-AF65-F5344CB8AC3E}">
        <p14:creationId xmlns:p14="http://schemas.microsoft.com/office/powerpoint/2010/main" val="50713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FAD10-B3A7-577D-B070-B08ED2D2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ED4CFB-986C-292C-3BD4-26356F0342D8}"/>
              </a:ext>
            </a:extLst>
          </p:cNvPr>
          <p:cNvSpPr txBox="1"/>
          <p:nvPr/>
        </p:nvSpPr>
        <p:spPr>
          <a:xfrm>
            <a:off x="193675" y="131445"/>
            <a:ext cx="9283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90C226"/>
                </a:solidFill>
                <a:latin typeface="Trebuchet MS" panose="020B0603020202020204"/>
                <a:ea typeface="+mj-ea"/>
                <a:cs typeface="+mj-cs"/>
              </a:rPr>
              <a:t>This year’s projects:</a:t>
            </a:r>
            <a:endParaRPr lang="en-GB" dirty="0"/>
          </a:p>
        </p:txBody>
      </p:sp>
      <p:pic>
        <p:nvPicPr>
          <p:cNvPr id="4" name="Picture 3" descr="A logo with a bird and a house&#10;&#10;AI-generated content may be incorrect.">
            <a:extLst>
              <a:ext uri="{FF2B5EF4-FFF2-40B4-BE49-F238E27FC236}">
                <a16:creationId xmlns:a16="http://schemas.microsoft.com/office/drawing/2014/main" id="{57D26F8A-A1C0-3B98-E631-41C6528AB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5" y="5091118"/>
            <a:ext cx="1209549" cy="1542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ADEAC-B166-D627-C6E2-1822FD68F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0"/>
          <a:stretch>
            <a:fillRect/>
          </a:stretch>
        </p:blipFill>
        <p:spPr>
          <a:xfrm>
            <a:off x="301451" y="1054775"/>
            <a:ext cx="6338612" cy="4429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0FB4A-79B2-DAD2-FAF9-9AF81E307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131" y="3269646"/>
            <a:ext cx="4039164" cy="3334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F6BDBE-30B0-4662-F568-29083B7D5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814" y="1150535"/>
            <a:ext cx="3038899" cy="2781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F740B-7978-9256-2D67-DF7FB618C2D8}"/>
              </a:ext>
            </a:extLst>
          </p:cNvPr>
          <p:cNvSpPr txBox="1"/>
          <p:nvPr/>
        </p:nvSpPr>
        <p:spPr>
          <a:xfrm>
            <a:off x="4257947" y="5874363"/>
            <a:ext cx="304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playground equipment</a:t>
            </a:r>
          </a:p>
        </p:txBody>
      </p:sp>
    </p:spTree>
    <p:extLst>
      <p:ext uri="{BB962C8B-B14F-4D97-AF65-F5344CB8AC3E}">
        <p14:creationId xmlns:p14="http://schemas.microsoft.com/office/powerpoint/2010/main" val="50254802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126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Aldingbourne Parish Council  Street Scene Committee 2025-26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How can you get involved?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Aldingbourne Parish Council  Street Scene Working Party</dc:title>
  <dc:creator>Michelle Harbord</dc:creator>
  <cp:lastModifiedBy>Marie Singleton</cp:lastModifiedBy>
  <cp:revision>4</cp:revision>
  <dcterms:created xsi:type="dcterms:W3CDTF">2023-05-11T13:56:43Z</dcterms:created>
  <dcterms:modified xsi:type="dcterms:W3CDTF">2026-05-19T07:25:30Z</dcterms:modified>
</cp:coreProperties>
</file>